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5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87" r:id="rId6"/>
    <p:sldId id="262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73" r:id="rId15"/>
    <p:sldId id="283" r:id="rId16"/>
    <p:sldId id="284" r:id="rId17"/>
    <p:sldId id="285" r:id="rId18"/>
    <p:sldId id="286" r:id="rId19"/>
    <p:sldId id="274" r:id="rId20"/>
    <p:sldId id="275" r:id="rId21"/>
    <p:sldId id="265" r:id="rId22"/>
    <p:sldId id="268" r:id="rId23"/>
    <p:sldId id="267" r:id="rId24"/>
    <p:sldId id="277" r:id="rId25"/>
    <p:sldId id="272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HY목각파임B" panose="02030600000101010101" pitchFamily="18" charset="-127"/>
      <p:regular r:id="rId30"/>
    </p:embeddedFont>
    <p:embeddedFont>
      <p:font typeface="Tw Cen MT" panose="020B0602020104020603" pitchFamily="34" charset="0"/>
      <p:regular r:id="rId31"/>
      <p:bold r:id="rId32"/>
      <p:italic r:id="rId33"/>
      <p:bold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 autoAdjust="0"/>
  </p:normalViewPr>
  <p:slideViewPr>
    <p:cSldViewPr snapToGrid="0">
      <p:cViewPr>
        <p:scale>
          <a:sx n="84" d="100"/>
          <a:sy n="84" d="100"/>
        </p:scale>
        <p:origin x="-1590" y="-780"/>
      </p:cViewPr>
      <p:guideLst>
        <p:guide orient="horz" pos="217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91DF-88FD-4869-9F14-1948AC2385DC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B9879-E9ED-4332-9C41-8D2502D5B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130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3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6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3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8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9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3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6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96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Play.m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45733;&#47141;&#52824;,&#50500;&#51060;&#53596;&#51221;&#48372;.xls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0212" y="1872891"/>
            <a:ext cx="8791575" cy="2387600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ko-KR" sz="5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6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 </a:t>
            </a:r>
            <a:r>
              <a:rPr lang="en-US" altLang="ko-KR" sz="6000" b="1" dirty="0" err="1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</a:t>
            </a:r>
            <a:endParaRPr lang="ko-KR" altLang="en-US" sz="6000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5467" y="260648"/>
            <a:ext cx="10363200" cy="150876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2018.04.03</a:t>
            </a:r>
          </a:p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Ver:0.05</a:t>
            </a:r>
            <a:endParaRPr lang="en-US" altLang="ko-KR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r"/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작성자</a:t>
            </a:r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임현규</a:t>
            </a:r>
            <a:endParaRPr lang="ko-KR" altLang="en-US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4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1644" y="5571795"/>
            <a:ext cx="4820356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하이퍼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666044"/>
            <a:ext cx="3418586" cy="57376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24" y="2534586"/>
            <a:ext cx="828440" cy="8284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플레이어는 무적이 되고 플레이어와 닿는 적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불덩이들은 파괴된다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3830" y="328024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4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575733"/>
            <a:ext cx="3663393" cy="57234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06" y="2501285"/>
            <a:ext cx="688640" cy="730376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자</a:t>
            </a:r>
            <a:r>
              <a:rPr lang="ko-KR" altLang="en-US" b="1" dirty="0">
                <a:latin typeface="HY목각파임B" pitchFamily="18" charset="-127"/>
                <a:ea typeface="HY목각파임B" pitchFamily="18" charset="-127"/>
              </a:rPr>
              <a:t>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자석범위안에</a:t>
            </a:r>
            <a:r>
              <a:rPr lang="ko-KR" altLang="en-US" sz="22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들어오는 모든 아이템을 흡수한다</a:t>
            </a:r>
            <a:r>
              <a:rPr lang="en-US" altLang="ko-KR" sz="22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89" y="756356"/>
            <a:ext cx="3612444" cy="56783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54" y="2501285"/>
            <a:ext cx="770492" cy="752000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멀티샷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총알이 한번에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두개씩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발사된다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"/>
          <a:stretch/>
        </p:blipFill>
        <p:spPr>
          <a:xfrm>
            <a:off x="1580851" y="570853"/>
            <a:ext cx="3860800" cy="59040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51" y="2269252"/>
            <a:ext cx="1142857" cy="1053968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파워</a:t>
            </a:r>
            <a:r>
              <a:rPr lang="ko-KR" altLang="en-US" b="1" dirty="0" err="1">
                <a:latin typeface="HY목각파임B" pitchFamily="18" charset="-127"/>
                <a:ea typeface="HY목각파임B" pitchFamily="18" charset="-127"/>
              </a:rPr>
              <a:t>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기존 총알보다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더강력한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데미지의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총알을 발사한다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5751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867" y="1118064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11194" r="23050" b="23621"/>
          <a:stretch/>
        </p:blipFill>
        <p:spPr>
          <a:xfrm>
            <a:off x="5915378" y="564445"/>
            <a:ext cx="3159636" cy="561057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30751" y="184594"/>
            <a:ext cx="2292805" cy="8245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듀툐리얼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창이 활성화된다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26445" y="956131"/>
            <a:ext cx="1502576" cy="421959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6880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46575" y="228081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35" r="23649" b="23786"/>
          <a:stretch/>
        </p:blipFill>
        <p:spPr>
          <a:xfrm>
            <a:off x="5887156" y="564445"/>
            <a:ext cx="3138312" cy="561057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968980" y="1885244"/>
            <a:ext cx="377595" cy="39557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795868" y="959556"/>
            <a:ext cx="2361910" cy="9318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현재 나의 최고점수표가 나온다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5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23644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03601" y="106687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968980" y="1479158"/>
            <a:ext cx="575731" cy="406086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23336" y="1586932"/>
            <a:ext cx="2607733" cy="13543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BGM,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효과음을 켜고 끄는 창을 활성화한다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10671" r="24119" b="23682"/>
          <a:stretch/>
        </p:blipFill>
        <p:spPr>
          <a:xfrm>
            <a:off x="5920441" y="564445"/>
            <a:ext cx="3209688" cy="56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31732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1334" y="5432395"/>
            <a:ext cx="530578" cy="607161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7" idx="0"/>
          </p:cNvCxnSpPr>
          <p:nvPr/>
        </p:nvCxnSpPr>
        <p:spPr>
          <a:xfrm flipH="1">
            <a:off x="1196623" y="4188178"/>
            <a:ext cx="654756" cy="124421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31334" y="3183466"/>
            <a:ext cx="2607733" cy="1122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가지의 캐릭터를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10781" r="23639" b="24198"/>
          <a:stretch/>
        </p:blipFill>
        <p:spPr>
          <a:xfrm>
            <a:off x="5734756" y="674511"/>
            <a:ext cx="2908018" cy="50179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76" r="24539" b="24897"/>
          <a:stretch/>
        </p:blipFill>
        <p:spPr>
          <a:xfrm>
            <a:off x="8963378" y="674511"/>
            <a:ext cx="2867377" cy="50179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3422" y="762381"/>
            <a:ext cx="530578" cy="298775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1461912" y="911768"/>
            <a:ext cx="1823156" cy="20609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365023" y="113153"/>
            <a:ext cx="2607733" cy="1122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캐릭터를 선택할 때 마다 캐릭터의 이름이 바뀐다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65600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9781" y="5413943"/>
            <a:ext cx="615242" cy="636901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144889" y="4436533"/>
            <a:ext cx="112889" cy="97741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33311" y="3815645"/>
            <a:ext cx="2048934" cy="8692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종의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펫을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10700" r="23948" b="24115"/>
          <a:stretch/>
        </p:blipFill>
        <p:spPr>
          <a:xfrm>
            <a:off x="5599288" y="663438"/>
            <a:ext cx="3048000" cy="4981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0700" r="23349" b="24115"/>
          <a:stretch/>
        </p:blipFill>
        <p:spPr>
          <a:xfrm>
            <a:off x="8918221" y="692963"/>
            <a:ext cx="3048000" cy="49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5571795"/>
            <a:ext cx="3962400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 b="1399"/>
          <a:stretch/>
        </p:blipFill>
        <p:spPr>
          <a:xfrm>
            <a:off x="4053008" y="208844"/>
            <a:ext cx="3769895" cy="644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2253" y="3429000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동영상 링크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&gt;&gt;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0938293" y="5805264"/>
            <a:ext cx="1253707" cy="1052736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2089" y="0"/>
            <a:ext cx="8534400" cy="677333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게임특징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II.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게임배경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보스모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정리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5644" y="5571795"/>
            <a:ext cx="3296356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75220" y="327378"/>
            <a:ext cx="9073401" cy="561057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개발중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넘어가더라도 점수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사운드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선택한 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정보를 유지시키는 것에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대헤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문제가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발생됬엇는데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이부분은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에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DonDestoryOnLoad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사용하여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바뀌어도 그 정보가 유지되게끔 해결하였고 여기서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또하나의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문제가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바뀔때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지정한 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오브젝트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 중복으로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생성이되게되어서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이부분은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Instace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null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값일 때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생성이되어있는상태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this=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Instace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선언을 하여 중복으로 생성이 안되게끔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플레이를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할때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캐릭터가 특정 아이템을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행해야되는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행동들이  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있엇는데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처음에는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Swich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사용하여 행동들을 컨트롤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했엇는데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여기서   문제가 그 각각의 행동들이 중복이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되야되는것과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중복이 되면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안되는것들이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구분이 되지가 않아서 이에 대한 해결방법으로는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Swich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If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별도로 구분해 두어 해결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할때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게임의 배경이 랜덤으로 바뀌게 하고 싶었는데   이에    대한 해결 방법으로는</a:t>
            </a:r>
            <a:r>
              <a:rPr lang="ko-KR" altLang="en-US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Dictionary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안에 </a:t>
            </a:r>
            <a:r>
              <a:rPr lang="en-US" altLang="ko-KR" b="1" dirty="0" err="1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nt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  <a:r>
              <a:rPr lang="en-US" altLang="ko-KR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tring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값을  지정해주고 지정한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int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값을 따로 랜덤으로 돌려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맵이름을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지정한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string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값으로 받아오게끔 하여 문제를 해결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6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11822" y="5571795"/>
            <a:ext cx="3680178" cy="1286205"/>
          </a:xfrm>
        </p:spPr>
        <p:txBody>
          <a:bodyPr/>
          <a:lstStyle/>
          <a:p>
            <a:pPr algn="r"/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수익구조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38045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26677" y="2714976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16799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94490" y="5087432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38045" y="390178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78" y="2878667"/>
            <a:ext cx="886178" cy="8861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88080"/>
            <a:ext cx="766686" cy="98972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22" y="2923821"/>
            <a:ext cx="788554" cy="7958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95821" y="3172178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게임플레</a:t>
            </a:r>
            <a:r>
              <a:rPr lang="ko-KR" altLang="en-US" sz="1500" b="1" dirty="0"/>
              <a:t>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87143" y="5532627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캐릭터</a:t>
            </a:r>
            <a:r>
              <a:rPr lang="en-US" altLang="ko-KR" sz="1500" b="1" dirty="0" smtClean="0"/>
              <a:t>,</a:t>
            </a:r>
            <a:r>
              <a:rPr lang="ko-KR" altLang="en-US" sz="1500" b="1" dirty="0" err="1" smtClean="0"/>
              <a:t>펫</a:t>
            </a:r>
            <a:endParaRPr lang="ko-KR" altLang="en-US" sz="1500" b="1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61288" y="1557099"/>
            <a:ext cx="1202265" cy="1237363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883854" y="4087292"/>
            <a:ext cx="9638" cy="902397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4025174" y="3321755"/>
            <a:ext cx="1054826" cy="12005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838222" y="4020633"/>
            <a:ext cx="1399823" cy="1319011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713963" y="1477801"/>
            <a:ext cx="1366037" cy="1115682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809543" y="1253067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HY목각파임B" pitchFamily="18" charset="-127"/>
                <a:ea typeface="HY목각파임B" pitchFamily="18" charset="-127"/>
              </a:rPr>
              <a:t>게임플레이시</a:t>
            </a:r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 날개필요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42337" y="1477801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골드로 날개 구매가능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78613" y="4537647"/>
            <a:ext cx="201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일정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펫은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골드로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88653" y="4087292"/>
            <a:ext cx="2018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대부분의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51521" y="2517463"/>
            <a:ext cx="1495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HY목각파임B" pitchFamily="18" charset="-127"/>
                <a:ea typeface="HY목각파임B" pitchFamily="18" charset="-127"/>
              </a:rPr>
              <a:t>스타로 골드구매 가능</a:t>
            </a:r>
            <a:endParaRPr lang="ko-KR" altLang="en-US" sz="1500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정리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보스의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능력치와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아이템효과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드랍확률을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나타낸 문서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&gt;&gt;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hlinkClick r:id="rId2" action="ppaction://hlinkfile"/>
              </a:rPr>
              <a:t>차트</a:t>
            </a:r>
            <a:endParaRPr lang="en-US" altLang="ko-KR" b="1" dirty="0" smtClean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X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9540"/>
              </p:ext>
            </p:extLst>
          </p:nvPr>
        </p:nvGraphicFramePr>
        <p:xfrm>
          <a:off x="801557" y="563542"/>
          <a:ext cx="9920382" cy="426155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0530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8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82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17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390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700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기간</a:t>
                      </a:r>
                      <a:endParaRPr lang="ko-KR" altLang="en-US" sz="3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2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3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4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5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개발환경구성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게임기획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디자인 및     모델링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프로그래밍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테스트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2871901" y="1344873"/>
            <a:ext cx="552091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423991" y="2037862"/>
            <a:ext cx="129396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52768" y="2772545"/>
            <a:ext cx="1866183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91147" y="3459783"/>
            <a:ext cx="4848046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451089" y="4218907"/>
            <a:ext cx="328810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776" y="5050176"/>
            <a:ext cx="202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사용프로그램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66" y="4985790"/>
            <a:ext cx="485424" cy="4981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77" y="4990859"/>
            <a:ext cx="524842" cy="4930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69" y="4953460"/>
            <a:ext cx="567832" cy="5678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56" y="4985790"/>
            <a:ext cx="498103" cy="4981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7" y="4982416"/>
            <a:ext cx="505954" cy="5014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49" y="5037738"/>
            <a:ext cx="373761" cy="3817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63" y="5037738"/>
            <a:ext cx="599626" cy="4322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82" y="4995016"/>
            <a:ext cx="474973" cy="4749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85" y="4875587"/>
            <a:ext cx="706071" cy="7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 b="47160"/>
          <a:stretch/>
        </p:blipFill>
        <p:spPr>
          <a:xfrm>
            <a:off x="33866" y="778933"/>
            <a:ext cx="12079111" cy="4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8913" y="2225616"/>
            <a:ext cx="64698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감사합니다</a:t>
            </a:r>
            <a:endParaRPr lang="en-US" altLang="ko-KR" sz="40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endParaRPr lang="en-US" altLang="ko-KR" sz="2700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dqntm123@gmail.com</a:t>
            </a: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010-9883-2285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47306"/>
              </p:ext>
            </p:extLst>
          </p:nvPr>
        </p:nvGraphicFramePr>
        <p:xfrm>
          <a:off x="1036371" y="2169807"/>
          <a:ext cx="9530027" cy="22926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428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err="1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게임명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 </a:t>
                      </a:r>
                      <a:r>
                        <a:rPr lang="en-US" altLang="ko-KR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장르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종스크롤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 러닝 액션 슈팅 게임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플랫폼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안드로이드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연령층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10~40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대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508653" y="5877272"/>
            <a:ext cx="8683348" cy="980728"/>
          </a:xfrm>
        </p:spPr>
        <p:txBody>
          <a:bodyPr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93703" y="5877272"/>
            <a:ext cx="8683348" cy="96926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특징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조작방법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종스크롤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방식으로 한 손으로 조작가능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여유 시간대에 다양한 장소에서 플레이 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93703" y="5877272"/>
            <a:ext cx="8683348" cy="969268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II.</a:t>
            </a: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배경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외계생명체들의 공격으로 폐허가 되어버린 도시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타임머신을 개발하여 과거 영웅들을 불러내서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협력하여 싸우는 미래와 과거의 퓨전판타지 게임 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algn="r"/>
            <a:r>
              <a:rPr lang="en-US" altLang="ko-KR" b="1" dirty="0" smtClean="0"/>
              <a:t>III.</a:t>
            </a:r>
            <a:r>
              <a:rPr lang="ko-KR" altLang="en-US" b="1" dirty="0" smtClean="0">
                <a:solidFill>
                  <a:schemeClr val="tx1"/>
                </a:solidFill>
              </a:rPr>
              <a:t>게임플레이방법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790543" y="1604508"/>
            <a:ext cx="3285109" cy="2098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손가락으로 화면을    터치 후 캐릭터를 좌우로 움직이며 자동으로 발사되는 총알로 나오는 적들을 처리한다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31" name="Picture 7" descr="C:\Users\Administrator\Desktop\Layer 1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56" y="3523343"/>
            <a:ext cx="690437" cy="107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6" y="151350"/>
            <a:ext cx="4110156" cy="659022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5441430" y="3523343"/>
            <a:ext cx="1560680" cy="170822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8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게임 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898381" y="1767794"/>
            <a:ext cx="2705850" cy="12465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생성되는 적들과 보스를 격추시키며 적들과 부딪쳐도 게임오버가 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32" y="151350"/>
            <a:ext cx="4110156" cy="659022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 flipV="1">
            <a:off x="7494075" y="2240598"/>
            <a:ext cx="1502576" cy="35175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24" b="-6771"/>
          <a:stretch/>
        </p:blipFill>
        <p:spPr>
          <a:xfrm>
            <a:off x="4861092" y="2807900"/>
            <a:ext cx="735668" cy="223753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43219" y="2592351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일정 시간마다 떨어지는 불덩이를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피해야된다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불덩이에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맞을경우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체력이 감소한다</a:t>
            </a:r>
            <a:r>
              <a:rPr lang="en-US" altLang="ko-KR" sz="2000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39056" y="4090937"/>
            <a:ext cx="1622036" cy="14043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996650" y="3909849"/>
            <a:ext cx="2964733" cy="1758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체력 게이지를 나타내며 하트가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개가되면 게임오버가 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851228" y="5246729"/>
            <a:ext cx="1243693" cy="1248664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83" b="420"/>
          <a:stretch/>
        </p:blipFill>
        <p:spPr>
          <a:xfrm>
            <a:off x="5489332" y="658245"/>
            <a:ext cx="957355" cy="106218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 flipV="1">
            <a:off x="6264322" y="1144149"/>
            <a:ext cx="2876338" cy="900791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22125" y="1767794"/>
            <a:ext cx="3129103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570" y="632028"/>
            <a:ext cx="1236645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61092" y="3257106"/>
            <a:ext cx="730825" cy="172666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0558" y="4792950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나오게되는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아이템으로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개수가 올라가고 아이콘을 클릭하면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스킬이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나가게된다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006395" y="6291536"/>
            <a:ext cx="1215649" cy="20385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239056" y="309702"/>
            <a:ext cx="759680" cy="15072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384511" y="118567"/>
            <a:ext cx="1956145" cy="6837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나타나는 점수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9" name="직선 연결선 28"/>
          <p:cNvCxnSpPr>
            <a:stCxn id="30" idx="1"/>
          </p:cNvCxnSpPr>
          <p:nvPr/>
        </p:nvCxnSpPr>
        <p:spPr>
          <a:xfrm flipH="1" flipV="1">
            <a:off x="7851229" y="309703"/>
            <a:ext cx="901102" cy="49258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752331" y="295343"/>
            <a:ext cx="2145129" cy="1013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나아가는 거리에 비례해서 나타나는 점수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6687" y="632028"/>
            <a:ext cx="87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4273" y="2592351"/>
            <a:ext cx="53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370117" y="832083"/>
            <a:ext cx="759680" cy="69911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339124" y="1258034"/>
            <a:ext cx="2275095" cy="924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게임중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획득되는 골드의 개수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</a:rPr>
              <a:t>보스모드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9867" y="191911"/>
            <a:ext cx="417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보스는 총 </a:t>
            </a:r>
            <a:r>
              <a:rPr lang="en-US" altLang="ko-KR" sz="2000" b="1" dirty="0" smtClean="0">
                <a:latin typeface="HY목각파임B" pitchFamily="18" charset="-127"/>
                <a:ea typeface="HY목각파임B" pitchFamily="18" charset="-127"/>
              </a:rPr>
              <a:t>4</a:t>
            </a:r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가지 모드로 나눠진다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4" y="1049867"/>
            <a:ext cx="2517127" cy="4763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07" y="1049868"/>
            <a:ext cx="2563304" cy="47639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9" y="1049868"/>
            <a:ext cx="2573571" cy="47639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78" y="1049868"/>
            <a:ext cx="2642621" cy="476391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99644" y="3273778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45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0649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3125" y="68547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8037" y="66539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5549" y="69676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2466" y="69676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4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7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399"/>
          <a:stretch/>
        </p:blipFill>
        <p:spPr>
          <a:xfrm>
            <a:off x="1050164" y="1329267"/>
            <a:ext cx="2713243" cy="48118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52" y="1329266"/>
            <a:ext cx="2713243" cy="48118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80" y="2406045"/>
            <a:ext cx="549501" cy="5406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19" y="3355418"/>
            <a:ext cx="472069" cy="5321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48" y="1348376"/>
            <a:ext cx="623970" cy="6239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80774" y="1324417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현금으로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구입가능한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캐쉬화폐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구입가능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49791" y="2928169"/>
            <a:ext cx="1083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99200" y="3850219"/>
            <a:ext cx="1184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6872" y="1975158"/>
            <a:ext cx="828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80773" y="2357654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화폐이고 일부 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날개 구입가능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05837" y="3332067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골드개수로 올라간다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9792" y="961731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9525" y="980841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42" y="4378028"/>
            <a:ext cx="561271" cy="7245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00379" y="5102577"/>
            <a:ext cx="1083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</a:t>
            </a:r>
            <a:r>
              <a:rPr lang="ko-KR" altLang="en-US" sz="2200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개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7854" y="4456246"/>
            <a:ext cx="4054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개씩 소모가 되며 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될경우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게임플레이 불가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골드로 구매 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59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1659</TotalTime>
  <Words>546</Words>
  <Application>Microsoft Office PowerPoint</Application>
  <PresentationFormat>사용자 지정</PresentationFormat>
  <Paragraphs>131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맑은 고딕</vt:lpstr>
      <vt:lpstr>Wingdings</vt:lpstr>
      <vt:lpstr>HY목각파임B</vt:lpstr>
      <vt:lpstr>Tw Cen MT</vt:lpstr>
      <vt:lpstr>Trebuchet MS</vt:lpstr>
      <vt:lpstr>회로</vt:lpstr>
      <vt:lpstr> Hit Hit</vt:lpstr>
      <vt:lpstr>목차</vt:lpstr>
      <vt:lpstr>I.게임개요</vt:lpstr>
      <vt:lpstr>게임특징</vt:lpstr>
      <vt:lpstr>II.게임배경</vt:lpstr>
      <vt:lpstr>III.게임플레이방법</vt:lpstr>
      <vt:lpstr>게임 룰</vt:lpstr>
      <vt:lpstr>보스모드</vt:lpstr>
      <vt:lpstr>IV.게임아이템</vt:lpstr>
      <vt:lpstr>하이퍼</vt:lpstr>
      <vt:lpstr>PowerPoint 프레젠테이션</vt:lpstr>
      <vt:lpstr>PowerPoint 프레젠테이션</vt:lpstr>
      <vt:lpstr>PowerPoint 프레젠테이션</vt:lpstr>
      <vt:lpstr>V.UI시스템</vt:lpstr>
      <vt:lpstr>V.UI시스템</vt:lpstr>
      <vt:lpstr>V.UI시스템</vt:lpstr>
      <vt:lpstr>V.UI시스템</vt:lpstr>
      <vt:lpstr>V.UI시스템</vt:lpstr>
      <vt:lpstr>VI.시연영상</vt:lpstr>
      <vt:lpstr>VII.개발이슈</vt:lpstr>
      <vt:lpstr>vIII.수익구조</vt:lpstr>
      <vt:lpstr>IX. 능력치,아이템드랍확률 정리</vt:lpstr>
      <vt:lpstr>X.개발일정</vt:lpstr>
      <vt:lpstr>Trello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hi-151</dc:creator>
  <cp:lastModifiedBy>hi-151</cp:lastModifiedBy>
  <cp:revision>319</cp:revision>
  <dcterms:created xsi:type="dcterms:W3CDTF">2014-08-26T23:43:54Z</dcterms:created>
  <dcterms:modified xsi:type="dcterms:W3CDTF">2018-04-03T05:16:05Z</dcterms:modified>
</cp:coreProperties>
</file>